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7"/>
  </p:notesMasterIdLst>
  <p:sldIdLst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5" r:id="rId23"/>
    <p:sldId id="324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3BC8B0D0-BF7F-4516-AA73-7A1E2F8613E8}"/>
    <pc:docChg chg="modSld">
      <pc:chgData name="Charles Seager" userId="b6090891032109d0" providerId="LiveId" clId="{3BC8B0D0-BF7F-4516-AA73-7A1E2F8613E8}" dt="2023-02-17T15:02:19.135" v="22" actId="20577"/>
      <pc:docMkLst>
        <pc:docMk/>
      </pc:docMkLst>
      <pc:sldChg chg="modSp mod">
        <pc:chgData name="Charles Seager" userId="b6090891032109d0" providerId="LiveId" clId="{3BC8B0D0-BF7F-4516-AA73-7A1E2F8613E8}" dt="2023-02-17T15:02:19.135" v="22" actId="20577"/>
        <pc:sldMkLst>
          <pc:docMk/>
          <pc:sldMk cId="114769864" sldId="306"/>
        </pc:sldMkLst>
        <pc:spChg chg="mod">
          <ac:chgData name="Charles Seager" userId="b6090891032109d0" providerId="LiveId" clId="{3BC8B0D0-BF7F-4516-AA73-7A1E2F8613E8}" dt="2023-02-17T15:02:19.135" v="22" actId="20577"/>
          <ac:spMkLst>
            <pc:docMk/>
            <pc:sldMk cId="114769864" sldId="306"/>
            <ac:spMk id="2" creationId="{C3A9968B-2619-4F71-AB00-4C493E1208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/>
              <a:t>CALC 2 CH 8 </a:t>
            </a:r>
            <a:r>
              <a:rPr lang="en-US" spc="400"/>
              <a:t>Integration techniques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3FEF9-6D8F-5E23-410E-1EEFE45B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A476-4CC7-3A6C-1DB9-535FF6EC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AD93-22E9-D4AA-8C09-878CC12C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3A0BC-0593-1346-951E-4BB85603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65942-2DE9-B505-E0CD-43E2A16D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33A94D-D629-622F-EC11-E303FF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66BFA-AD14-66E4-4B3D-F0AA6C3A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83323-FFB2-9BC2-A95D-2A15B1BE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2CADE5-A67B-E620-CF46-2668DC40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567FC-7DE7-AFB9-B9FD-F0747728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893FC-CE2F-487F-6E52-05809952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98343-20C2-3A45-8644-E55FE9B0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A730D-A8A9-0DD5-CE67-5A3CE564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9CEFB-9F58-FA92-A8EA-A28D904B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EC6B0-6B27-7053-D89C-A6E6F406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DE8EA-8EBB-2835-B995-23555FC7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7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58BE6-F0DB-127A-ADDE-47E7C266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E1ABA-DCFC-EFB0-2700-FB4F957D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EC6C-80AF-9220-47B3-D4C813CE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8313A-467A-2EDA-4218-DD7DC6FF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0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6396B-4E18-3295-A6A6-E09A8D32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71912-D384-798B-262F-70399AB2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39E3-D874-E8DA-CE04-94F4AF18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38FE8-EF39-84F8-6677-32CF8FFB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07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B682B-3931-7A0F-F960-BE2184C5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A9074-8FEC-EAB0-8508-44D8386B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6D0F4-675E-2955-E434-58F9CF6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2CDC8-8DF9-944E-DEAA-F021BF01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90B73-F705-A8C4-3331-B2E7844E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33E4F-BA33-6FF5-DC60-8D50B2BE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8D213-6A6E-409D-2E75-3EA75802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1A488-FC3F-E3F1-479F-D29206F2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20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412257-37E9-BBFD-47D7-60F6EAB6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E049B-0A01-D4A8-A75F-724965AF5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608A7-252F-4C71-D2B1-87C0C95D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BEEDF-7A0A-4ACC-42DE-74CBE0FE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7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F4053-1903-F64F-CE3A-859A6B3A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2B20E-EC88-344D-ADA0-474A20F2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8176-4B6E-97BE-2FC0-F0E206D1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11363-2241-A48A-9B9F-851C31C5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A1805-F5FB-DE4E-380B-E7F28361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3BB12-3D24-F5B0-2457-6F2FDF0FE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30A92-BBCA-C253-DC1C-65E3EA44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2C6D8-B9EA-1B54-FD89-437EDAB3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9D40A-F727-BA0B-CFE6-4601B5C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D323E-3BFA-075E-CF7B-A68A2357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383C-8425-B075-7F09-61C8DA90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E3FC9-61B5-0A10-BEEB-07369D84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6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9EFA7-4DD7-88FF-A180-2097A151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5AE50-BF13-4B25-11AC-F5C20D25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9B83F-DC3C-E847-1E22-4C2EB8E3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EFBBA-A6BB-401C-A56B-F01F3D80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7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05259-28D5-32C7-BB79-8B928CFB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5C47D-F827-3637-26C0-50A7946B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CB35-A0D1-D0D7-EC7E-8B64EB66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31688-F28C-A736-87AA-02127FEE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6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0535F-2C43-BE6D-7D63-F9AB4108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87B20-2804-23A3-A34C-8BB154C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D379D-621C-45D1-C382-D9D4FC1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1BD13-117F-4AA0-ECA2-599DC145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6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FCE4A-D96E-E5FC-8C68-7F33C54AC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9AA34-A238-174B-4DE8-69770D51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9557-A74E-1186-7EB2-5A8F55E6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1ED78-6FA1-8AF7-1AB9-7CF824E0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44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A4F36-BAA4-0C1A-926E-EB9357629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FCDFF-CCE3-2029-F866-F854A4F7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B0CAF-B203-50CB-7C2D-71B422C2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D6754-B138-8D6B-6DA2-6541B16A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04B3B-42B5-78CB-49DA-D11A9940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A6954-520B-B0C8-AF4D-4CEFA1DE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D2568-3760-CBC2-70E5-A0839940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36EB3-8C34-E662-2ECB-35D9B41E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6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3B0C5-CDB1-7FEE-61D6-016E2DAB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2E178-C79C-1E50-0CC5-217EA1A3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A5BFF-1576-5C62-272B-C9BC6AE4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C8756-D951-F96D-DB08-C182DB60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56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8244F-4DEC-AE5F-48EB-4F63A94F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0A6A8-47A3-BC29-77B5-9E73066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2E427-E7B5-66A2-AE0F-980E8680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6C896-C41C-AD55-F51F-849F4221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B21DE8-4624-5C1C-2D06-DAE26C2B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6357B-4718-C6F0-E9DA-3019199B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FC748-43CB-A251-6DF7-91564A70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81E4-FC50-E0CE-ACC5-D8764E1B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B7779-9516-18A0-F059-0DE278692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6B078-7AF2-EC04-9D35-C9E230CD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141D4-ED88-74E7-9B59-2434B71F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2019-393D-B333-D5E1-85633B57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7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384598-792C-5EC4-6512-2014FDD0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D6324-9F9F-8B16-C84A-1BB56DA4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D88F-DEBD-8CB2-806F-DA250928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B9D5B-05B1-FB5E-D1A5-FCC09AA0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D7B91-1A8C-F2B2-800F-9E848012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46D78-8226-8872-97D8-8A2958BC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F5B5D-CEDA-EC3F-84CC-A6008AD4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92141-8455-80E2-6F47-AF8904BE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1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F10FB-EF4B-27EE-E49E-2A88AD2D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044FB-912A-1296-B953-CA0E8100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173A0-5C83-3983-1100-C16BC4E1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B6402-DBB2-79D9-146B-2FE3140E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0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B0E7F-EC02-87D2-0613-B1F97A387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4B97-F6B8-1880-1F73-BBCDB1CA2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0AD31-17BB-598B-9AA5-CC997415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360C5-BEFB-1120-53DD-E027E6FA7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48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459CDD-CD43-7B31-F260-926DD461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39F49-58D8-A26E-F3BB-F76F9A84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4DD9D-478F-983E-650B-AF33A3DF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90199-1320-5F70-972A-E467F5E1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5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C6E5C-4A05-DEBC-C58F-AF52204B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CF67CE-404F-DC9F-0B79-638130E1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C020B-3068-1EF7-F88C-AF187D1A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A2F43-AEFA-E37F-0ED0-55859339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A08B1-9AA8-1683-DD40-870637BF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49B60-3FC5-EE00-EFCC-51A41A2A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D602-4A83-84C2-CB05-C4B264E7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EAE8F-7F2F-D327-C23B-76ACA4DBB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1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D5795-FAC4-F327-F4E4-3C9E7B1C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0AAC7-8029-FA48-742E-3ABB8C99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3D38C-AEA9-E9F1-3B4B-0A4CA566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83747-6702-D32F-2C50-52F3F497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2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80F78-84B0-500C-6979-E65E28FF2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D23E3-3165-A3A3-7777-30BC0C9D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CEC8-FF46-0A17-05D7-A66A31C12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5B89D-924B-B366-2043-F56F4D6E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7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425EB-9508-E46B-B576-FDACA894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192E0-53E3-C851-B748-D2B3E067F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A428-5937-8E48-907D-4917CADC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E5201-34B3-28C7-C4E9-DBAAABFC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1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23DE7-4909-F8B0-1227-FBBA71AA4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A3385-5B11-7BF2-0251-3C4719A9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29E3F-7815-507E-5696-EFC4809E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82FA8-9A91-B828-E95A-132FC36F7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15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B546B-D827-EADA-E15C-89A41C4F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63759-0B6D-168F-D4CD-20A7B5AF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B377B-3F3B-D0FC-40FC-001CFF6F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82DE8-C42D-0938-3F25-39EB5944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38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56076-60D5-3EAD-4167-F3E3627F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52832-E601-9DBC-513D-0A41DB90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0140C-7F32-94F4-F379-E5C9EAFF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CD76F-6B44-76C5-7845-90A8BE04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25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1A046-647D-5E38-0428-E46E1C14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6697B-47C1-ECFB-6299-E0EA0534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53FCE-DC5B-86F9-842B-32808F38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35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DB259-9BE2-9226-96D4-60A48654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F47FA-7235-D8A8-889C-F08EB42B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C5E16-7EE4-0681-9612-C3A41352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4C5EE-7F8F-BB30-A84B-E7587E6C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3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69B78-E62A-5998-3D42-52573BA6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CEE6B-BA92-B168-F641-BDFFD385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23700-6EC3-BDDE-3CFA-A00C1F82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CD21-E4BA-7880-3FCF-B319093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7252A-ACF0-6457-2757-9B63047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6B3BC-F5E3-0375-B407-A57A6498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AE67A-1845-2721-D518-319B2B20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788AA-1F7F-E6D1-CFA2-74D3622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3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9C842-DC76-8D08-975A-47F89173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93EAE8-3BA8-7DDE-928D-93807D91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CEC55-3E2C-52F7-95BE-4ECE5BF0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7F7AE-7BD1-3AA5-810C-57731EE4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4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F6AA4-E0B0-012F-A919-07537197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01922-9F9F-74AC-92FE-9E0BE145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8D12-E178-2E45-7D94-B4780218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5CC03-E53A-E62C-905C-DB5905D9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8843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{37BB4A9A-1AD3-4231-83FF-963B35189A60}tf89338750_win32</Template>
  <TotalTime>41</TotalTime>
  <Words>172</Words>
  <Application>Microsoft Office PowerPoint</Application>
  <PresentationFormat>Widescreen</PresentationFormat>
  <Paragraphs>125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Univers</vt:lpstr>
      <vt:lpstr>GradientUnivers</vt:lpstr>
      <vt:lpstr>CALC 2 CH 8 Integration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8</dc:title>
  <dc:creator>Charles Seager</dc:creator>
  <cp:lastModifiedBy>Charles Seager</cp:lastModifiedBy>
  <cp:revision>1</cp:revision>
  <dcterms:created xsi:type="dcterms:W3CDTF">2023-02-15T16:56:45Z</dcterms:created>
  <dcterms:modified xsi:type="dcterms:W3CDTF">2023-02-17T15:02:20Z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